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0" r:id="rId4"/>
    <p:sldId id="265" r:id="rId5"/>
    <p:sldId id="264" r:id="rId6"/>
    <p:sldId id="261" r:id="rId7"/>
    <p:sldId id="262" r:id="rId8"/>
    <p:sldId id="263" r:id="rId9"/>
    <p:sldId id="266" r:id="rId10"/>
    <p:sldId id="267" r:id="rId11"/>
    <p:sldId id="268" r:id="rId12"/>
    <p:sldId id="269" r:id="rId13"/>
    <p:sldId id="270" r:id="rId14"/>
    <p:sldId id="271" r:id="rId15"/>
    <p:sldId id="274" r:id="rId16"/>
    <p:sldId id="277" r:id="rId17"/>
    <p:sldId id="275" r:id="rId18"/>
    <p:sldId id="276" r:id="rId19"/>
    <p:sldId id="272" r:id="rId20"/>
    <p:sldId id="273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50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dirty="0"/>
              <a:t>12/17/2018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dirty="0"/>
              <a:t>12/17/2018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dirty="0"/>
              <a:t>12/17/2018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dirty="0"/>
              <a:t>12/17/2018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dirty="0"/>
              <a:t>12/17/2018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dirty="0"/>
              <a:t>12/17/2018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dirty="0"/>
              <a:t>12/17/2018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dirty="0"/>
              <a:t>12/17/2018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dirty="0"/>
              <a:t>12/17/2018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dirty="0"/>
              <a:t>12/17/2018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dirty="0"/>
              <a:t>12/17/2018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dirty="0"/>
              <a:t>12/17/2018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dirty="0"/>
              <a:t>12/17/2018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dirty="0"/>
              <a:t>12/17/2018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dirty="0"/>
              <a:t>12/17/2018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dirty="0"/>
              <a:t>12/17/2018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dirty="0"/>
              <a:t>12/17/2018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dirty="0"/>
              <a:t>12/17/2018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527" y="2927377"/>
            <a:ext cx="8618929" cy="1487877"/>
          </a:xfrm>
        </p:spPr>
        <p:txBody>
          <a:bodyPr/>
          <a:lstStyle/>
          <a:p>
            <a:pPr algn="ctr"/>
            <a:r>
              <a:rPr lang="en-US" sz="4800" b="1" dirty="0" smtClean="0">
                <a:solidFill>
                  <a:srgbClr val="92D050"/>
                </a:solidFill>
              </a:rPr>
              <a:t>TAKOSAN </a:t>
            </a:r>
            <a:r>
              <a:rPr lang="en-US" sz="4800" b="1" dirty="0">
                <a:solidFill>
                  <a:srgbClr val="92D050"/>
                </a:solidFill>
              </a:rPr>
              <a:t>SHOPPING</a:t>
            </a:r>
            <a:r>
              <a:rPr lang="en-GB" sz="3200" dirty="0"/>
              <a:t/>
            </a:r>
            <a:br>
              <a:rPr lang="en-GB" sz="3200" dirty="0"/>
            </a:br>
            <a:r>
              <a:rPr lang="en-US" sz="3200" dirty="0"/>
              <a:t>Website E-commerce </a:t>
            </a:r>
            <a:r>
              <a:rPr lang="en-US" sz="3200" dirty="0" err="1"/>
              <a:t>chuyên</a:t>
            </a:r>
            <a:r>
              <a:rPr lang="en-US" sz="3200" dirty="0"/>
              <a:t> </a:t>
            </a:r>
            <a:r>
              <a:rPr lang="en-US" sz="3200" dirty="0" err="1"/>
              <a:t>thời</a:t>
            </a:r>
            <a:r>
              <a:rPr lang="en-US" sz="3200" dirty="0"/>
              <a:t> </a:t>
            </a:r>
            <a:r>
              <a:rPr lang="en-US" sz="3200" dirty="0" err="1"/>
              <a:t>trang</a:t>
            </a:r>
            <a:r>
              <a:rPr lang="en-US" sz="3200" dirty="0"/>
              <a:t> </a:t>
            </a:r>
            <a:r>
              <a:rPr lang="en-US" sz="3200" dirty="0" err="1"/>
              <a:t>phượt</a:t>
            </a:r>
            <a:r>
              <a:rPr lang="en-GB" sz="3200" dirty="0"/>
              <a:t/>
            </a:r>
            <a:br>
              <a:rPr lang="en-GB" sz="3200" dirty="0"/>
            </a:br>
            <a:endParaRPr lang="en-GB" sz="32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8306" y="4656589"/>
            <a:ext cx="8144134" cy="1117687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3331676" y="298764"/>
            <a:ext cx="7269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u="sng">
                <a:solidFill>
                  <a:schemeClr val="bg1">
                    <a:lumMod val="85000"/>
                    <a:lumOff val="15000"/>
                  </a:schemeClr>
                </a:solidFill>
              </a:rPr>
              <a:t>PROFESSIONAL PROGRAMMING TRAINING CENTER</a:t>
            </a:r>
            <a:endParaRPr lang="en-GB" sz="2000" u="sng" dirty="0">
              <a:solidFill>
                <a:schemeClr val="bg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026" name="Picture 1" descr="iViettech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527" y="156405"/>
            <a:ext cx="28733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9193794" y="3332761"/>
            <a:ext cx="2815627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 smtClean="0">
                <a:solidFill>
                  <a:schemeClr val="bg1"/>
                </a:solidFill>
              </a:rPr>
              <a:t>FE03</a:t>
            </a:r>
          </a:p>
          <a:p>
            <a:r>
              <a:rPr lang="en-GB" sz="2000" u="sng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NGUYỄN KIỀU SAO MAI</a:t>
            </a:r>
            <a:endParaRPr lang="en-GB" sz="2000" u="sng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7911" y="2772320"/>
            <a:ext cx="2685468" cy="46882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5528068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8074380" cy="1080938"/>
          </a:xfrm>
        </p:spPr>
        <p:txBody>
          <a:bodyPr/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IV.DEMO GIAO DIỆN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 smtClean="0"/>
              <a:t> </a:t>
            </a:r>
            <a:endParaRPr lang="en-GB" dirty="0"/>
          </a:p>
        </p:txBody>
      </p:sp>
      <p:pic>
        <p:nvPicPr>
          <p:cNvPr id="6" name="Picture 1" descr="iViettech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6976" y="966672"/>
            <a:ext cx="28733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42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030" y="2074322"/>
            <a:ext cx="9405239" cy="46317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712712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8074380" cy="1080938"/>
          </a:xfrm>
        </p:spPr>
        <p:txBody>
          <a:bodyPr/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IV.DEMO GIAO DIỆN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 smtClean="0"/>
              <a:t> </a:t>
            </a:r>
            <a:endParaRPr lang="en-GB" dirty="0"/>
          </a:p>
        </p:txBody>
      </p:sp>
      <p:pic>
        <p:nvPicPr>
          <p:cNvPr id="6" name="Picture 1" descr="iViettech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6976" y="966672"/>
            <a:ext cx="28733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266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169" y="2096114"/>
            <a:ext cx="7047768" cy="4698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297504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8074380" cy="1080938"/>
          </a:xfrm>
        </p:spPr>
        <p:txBody>
          <a:bodyPr/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IV.DEMO GIAO DIỆN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 smtClean="0"/>
              <a:t> </a:t>
            </a:r>
            <a:endParaRPr lang="en-GB" dirty="0"/>
          </a:p>
        </p:txBody>
      </p:sp>
      <p:pic>
        <p:nvPicPr>
          <p:cNvPr id="6" name="Picture 1" descr="iViettech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6976" y="966672"/>
            <a:ext cx="28733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290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488" y="2266541"/>
            <a:ext cx="8490209" cy="43877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131403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8074380" cy="1080938"/>
          </a:xfrm>
        </p:spPr>
        <p:txBody>
          <a:bodyPr/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IV.DEMO GIAO DIỆN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 smtClean="0"/>
              <a:t> </a:t>
            </a:r>
            <a:endParaRPr lang="en-GB" dirty="0"/>
          </a:p>
        </p:txBody>
      </p:sp>
      <p:pic>
        <p:nvPicPr>
          <p:cNvPr id="6" name="Picture 1" descr="iViettech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6976" y="966672"/>
            <a:ext cx="28733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18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321" y="2397363"/>
            <a:ext cx="9555963" cy="42409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878034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8074380" cy="1080938"/>
          </a:xfrm>
        </p:spPr>
        <p:txBody>
          <a:bodyPr/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IV.DEMO GIAO DIỆN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 smtClean="0"/>
              <a:t> </a:t>
            </a:r>
            <a:endParaRPr lang="en-GB" dirty="0"/>
          </a:p>
        </p:txBody>
      </p:sp>
      <p:pic>
        <p:nvPicPr>
          <p:cNvPr id="6" name="Picture 1" descr="iViettech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6976" y="966672"/>
            <a:ext cx="28733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338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863" y="2197288"/>
            <a:ext cx="9981209" cy="45169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870190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8074380" cy="1080938"/>
          </a:xfrm>
        </p:spPr>
        <p:txBody>
          <a:bodyPr/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IV.DEMO GIAO DIỆN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 smtClean="0"/>
              <a:t> </a:t>
            </a:r>
            <a:endParaRPr lang="en-GB" dirty="0"/>
          </a:p>
        </p:txBody>
      </p:sp>
      <p:pic>
        <p:nvPicPr>
          <p:cNvPr id="6" name="Picture 1" descr="iViettech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6976" y="966672"/>
            <a:ext cx="28733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62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276" y="2166953"/>
            <a:ext cx="9530124" cy="44945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732429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8074380" cy="1080938"/>
          </a:xfrm>
        </p:spPr>
        <p:txBody>
          <a:bodyPr/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IV.DEMO GIAO DIỆN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 smtClean="0"/>
              <a:t> </a:t>
            </a:r>
            <a:endParaRPr lang="en-GB" dirty="0"/>
          </a:p>
        </p:txBody>
      </p:sp>
      <p:pic>
        <p:nvPicPr>
          <p:cNvPr id="6" name="Picture 1" descr="iViettech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6976" y="966672"/>
            <a:ext cx="28733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386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27" y="2176005"/>
            <a:ext cx="10350815" cy="44753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619761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8074380" cy="1080938"/>
          </a:xfrm>
        </p:spPr>
        <p:txBody>
          <a:bodyPr/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IV.DEMO GIAO DIỆN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 smtClean="0"/>
              <a:t> </a:t>
            </a:r>
            <a:endParaRPr lang="en-GB" dirty="0"/>
          </a:p>
        </p:txBody>
      </p:sp>
      <p:pic>
        <p:nvPicPr>
          <p:cNvPr id="6" name="Picture 1" descr="iViettech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6976" y="966672"/>
            <a:ext cx="28733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0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954" y="2296971"/>
            <a:ext cx="9582857" cy="44475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403195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8074380" cy="1080938"/>
          </a:xfrm>
        </p:spPr>
        <p:txBody>
          <a:bodyPr/>
          <a:lstStyle/>
          <a:p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V.TRIỂN KHAI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 smtClean="0"/>
              <a:t> </a:t>
            </a:r>
            <a:endParaRPr lang="en-GB" dirty="0"/>
          </a:p>
        </p:txBody>
      </p:sp>
      <p:pic>
        <p:nvPicPr>
          <p:cNvPr id="6" name="Picture 1" descr="iViettech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6976" y="966672"/>
            <a:ext cx="28733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304707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8074380" cy="1080938"/>
          </a:xfrm>
        </p:spPr>
        <p:txBody>
          <a:bodyPr>
            <a:normAutofit/>
          </a:bodyPr>
          <a:lstStyle/>
          <a:p>
            <a:r>
              <a:rPr lang="en-GB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VI.KẾT QUẢ ĐẠT ĐƯỢC, KẾT LUẬN</a:t>
            </a:r>
            <a:endParaRPr lang="en-GB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9613861" cy="4272157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lvl="0"/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Hiểu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project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Hiểu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xây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dựng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website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thương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điện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tử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Xây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dựng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website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bán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đầy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đủ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Rèn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luyện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thêm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HTML, CSS, JS,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JQuery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,…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Ngoài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đạt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thì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vẫn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còn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yêu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chưa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nắm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rõ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website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vẫn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còn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khuyết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khắc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phục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1" descr="iViettech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6976" y="966672"/>
            <a:ext cx="28733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186028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8074380" cy="1080938"/>
          </a:xfrm>
        </p:spPr>
        <p:txBody>
          <a:bodyPr>
            <a:normAutofit/>
          </a:bodyPr>
          <a:lstStyle/>
          <a:p>
            <a:pPr algn="ctr"/>
            <a:r>
              <a:rPr lang="en-GB" sz="4000" dirty="0" smtClean="0"/>
              <a:t>NỘI DUNG</a:t>
            </a:r>
            <a:endParaRPr lang="en-GB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I. GIỚI THIỆU TỔNG QUAN</a:t>
            </a:r>
          </a:p>
          <a:p>
            <a:pPr marL="0" indent="0">
              <a:buNone/>
            </a:pPr>
            <a:r>
              <a:rPr lang="en-GB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II. PHÂN TÍCH HỆ THỐNG</a:t>
            </a:r>
          </a:p>
          <a:p>
            <a:pPr marL="0" indent="0">
              <a:buNone/>
            </a:pPr>
            <a:r>
              <a:rPr lang="en-GB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III.THIẾT KẾ WEBSITE</a:t>
            </a:r>
          </a:p>
          <a:p>
            <a:pPr marL="0" indent="0">
              <a:buNone/>
            </a:pPr>
            <a:r>
              <a:rPr lang="en-GB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IV.DEMO GIAO DIỆN</a:t>
            </a:r>
          </a:p>
          <a:p>
            <a:pPr marL="0" indent="0">
              <a:buNone/>
            </a:pPr>
            <a:r>
              <a:rPr lang="en-GB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V.TRIỂN KHAI</a:t>
            </a:r>
          </a:p>
          <a:p>
            <a:pPr marL="0" indent="0">
              <a:buNone/>
            </a:pPr>
            <a:r>
              <a:rPr lang="en-GB" sz="3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VI.TỔNG KẾT</a:t>
            </a:r>
            <a:endParaRPr lang="en-GB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1" descr="iViettech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6976" y="966672"/>
            <a:ext cx="28733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821915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8074380" cy="1080938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8796" y="3349781"/>
            <a:ext cx="9613861" cy="2278589"/>
          </a:xfrm>
        </p:spPr>
        <p:txBody>
          <a:bodyPr/>
          <a:lstStyle/>
          <a:p>
            <a:pPr marL="0" indent="0">
              <a:buNone/>
            </a:pPr>
            <a:r>
              <a:rPr lang="en-GB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GB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THANK YOU FOR YOUR WATCHING !!!</a:t>
            </a:r>
            <a:endParaRPr lang="en-GB" sz="4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1" descr="iViettech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6976" y="966672"/>
            <a:ext cx="28733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121875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8074380" cy="1080938"/>
          </a:xfrm>
        </p:spPr>
        <p:txBody>
          <a:bodyPr/>
          <a:lstStyle/>
          <a:p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I.GIỚI THIỆU TỔNG QUÁT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8887" y="2055138"/>
            <a:ext cx="11389260" cy="4590106"/>
          </a:xfrm>
          <a:solidFill>
            <a:schemeClr val="tx1"/>
          </a:solidFill>
        </p:spPr>
        <p:txBody>
          <a:bodyPr>
            <a:normAutofit fontScale="77500" lnSpcReduction="20000"/>
          </a:bodyPr>
          <a:lstStyle/>
          <a:p>
            <a:pPr>
              <a:buFontTx/>
              <a:buChar char="-"/>
            </a:pPr>
            <a:endParaRPr lang="en-GB" dirty="0" smtClean="0">
              <a:solidFill>
                <a:sysClr val="windowText" lastClr="000000"/>
              </a:solidFill>
            </a:endParaRPr>
          </a:p>
          <a:p>
            <a:pPr marL="0" indent="0">
              <a:buNone/>
            </a:pPr>
            <a:r>
              <a:rPr lang="en-GB" b="1" u="sng" dirty="0" smtClean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NHU CẦU VÀ TÌM HIỂU THÔNG TIN:</a:t>
            </a:r>
          </a:p>
          <a:p>
            <a:pPr marL="0" indent="0">
              <a:buNone/>
            </a:pPr>
            <a:r>
              <a:rPr lang="en-US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Đáp</a:t>
            </a:r>
            <a:r>
              <a:rPr 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nhu</a:t>
            </a:r>
            <a:r>
              <a:rPr 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cầu</a:t>
            </a:r>
            <a:r>
              <a:rPr 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khách</a:t>
            </a:r>
            <a:r>
              <a:rPr 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càng</a:t>
            </a:r>
            <a:r>
              <a:rPr 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cao</a:t>
            </a:r>
            <a:r>
              <a:rPr 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dirty="0" smtClean="0">
              <a:solidFill>
                <a:sysClr val="windowText" lastClr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dirty="0" err="1" smtClean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hời</a:t>
            </a:r>
            <a:r>
              <a:rPr lang="en-US" dirty="0" smtClean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đa</a:t>
            </a:r>
            <a:r>
              <a:rPr 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dạng</a:t>
            </a:r>
            <a:r>
              <a:rPr 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cập</a:t>
            </a:r>
            <a:r>
              <a:rPr 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nhật</a:t>
            </a:r>
            <a:r>
              <a:rPr 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kịp</a:t>
            </a:r>
            <a:r>
              <a:rPr 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endParaRPr lang="en-US" dirty="0">
              <a:solidFill>
                <a:sysClr val="windowText" lastClr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dirty="0" err="1" smtClean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hục</a:t>
            </a:r>
            <a:r>
              <a:rPr lang="en-US" dirty="0" smtClean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vụ</a:t>
            </a:r>
            <a:r>
              <a:rPr 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tốt</a:t>
            </a:r>
            <a:r>
              <a:rPr 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dịch</a:t>
            </a:r>
            <a:r>
              <a:rPr 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buôn</a:t>
            </a:r>
            <a:r>
              <a:rPr 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bán</a:t>
            </a:r>
            <a:r>
              <a:rPr 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shop </a:t>
            </a:r>
            <a:r>
              <a:rPr lang="en-US" dirty="0" err="1" smtClean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TaKaoSan</a:t>
            </a:r>
            <a:endParaRPr lang="en-US" dirty="0" smtClean="0">
              <a:solidFill>
                <a:sysClr val="windowText" lastClr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GB" dirty="0" smtClean="0">
              <a:solidFill>
                <a:sysClr val="windowText" lastClr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GB" b="1" u="sng" dirty="0" smtClean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MÔI TRƯỜNG PHÁT TRIỂN VÀ TRIỂN KHAI:</a:t>
            </a:r>
          </a:p>
          <a:p>
            <a:pPr lvl="0"/>
            <a:r>
              <a:rPr 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US" i="1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Môi</a:t>
            </a:r>
            <a:r>
              <a:rPr lang="en-US" i="1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trường</a:t>
            </a:r>
            <a:r>
              <a:rPr lang="en-US" i="1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i="1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i="1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i="1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i="1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GB" dirty="0">
              <a:solidFill>
                <a:sysClr val="windowText" lastClr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n-US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cụ</a:t>
            </a:r>
            <a:r>
              <a:rPr 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xây</a:t>
            </a:r>
            <a:r>
              <a:rPr 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dựng</a:t>
            </a:r>
            <a:r>
              <a:rPr 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sở</a:t>
            </a:r>
            <a:r>
              <a:rPr 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r>
              <a:rPr 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SQL</a:t>
            </a:r>
            <a:endParaRPr lang="en-GB" dirty="0">
              <a:solidFill>
                <a:sysClr val="windowText" lastClr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n-US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cụ</a:t>
            </a:r>
            <a:r>
              <a:rPr 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xây</a:t>
            </a:r>
            <a:r>
              <a:rPr 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dựng</a:t>
            </a:r>
            <a:r>
              <a:rPr 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 Sublime text </a:t>
            </a:r>
            <a:endParaRPr lang="en-GB" dirty="0">
              <a:solidFill>
                <a:sysClr val="windowText" lastClr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GB" dirty="0">
              <a:solidFill>
                <a:sysClr val="windowText" lastClr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US" i="1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Môi</a:t>
            </a:r>
            <a:r>
              <a:rPr lang="en-US" i="1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trường</a:t>
            </a:r>
            <a:r>
              <a:rPr lang="en-US" i="1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i="1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i="1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i="1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i="1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i="1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:</a:t>
            </a:r>
            <a:endParaRPr lang="en-GB" i="1" dirty="0">
              <a:solidFill>
                <a:sysClr val="windowText" lastClr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n-US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hành</a:t>
            </a:r>
            <a:r>
              <a:rPr 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Windows 7 </a:t>
            </a:r>
            <a:r>
              <a:rPr lang="en-US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trở</a:t>
            </a:r>
            <a:r>
              <a:rPr 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lên</a:t>
            </a:r>
            <a:endParaRPr lang="en-GB" dirty="0">
              <a:solidFill>
                <a:sysClr val="windowText" lastClr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i="1" dirty="0" smtClean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+ Framework:w3school </a:t>
            </a:r>
            <a:r>
              <a:rPr lang="en-US" i="1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(HTML, CSS, JavaScript, </a:t>
            </a:r>
            <a:r>
              <a:rPr lang="en-US" i="1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JQuery</a:t>
            </a:r>
            <a:endParaRPr lang="en-GB" dirty="0" smtClean="0">
              <a:solidFill>
                <a:sysClr val="windowText" lastClr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Tx/>
              <a:buChar char="-"/>
            </a:pPr>
            <a:endParaRPr lang="en-GB" dirty="0">
              <a:solidFill>
                <a:sysClr val="windowText" lastClr="000000"/>
              </a:solidFill>
            </a:endParaRPr>
          </a:p>
        </p:txBody>
      </p:sp>
      <p:pic>
        <p:nvPicPr>
          <p:cNvPr id="6" name="Picture 1" descr="iViettech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6976" y="966672"/>
            <a:ext cx="28733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674121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8074380" cy="1080938"/>
          </a:xfrm>
        </p:spPr>
        <p:txBody>
          <a:bodyPr/>
          <a:lstStyle/>
          <a:p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II.PHÂN TÍCH HỆ THỐNG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 smtClean="0"/>
              <a:t> </a:t>
            </a:r>
            <a:endParaRPr lang="en-GB" dirty="0"/>
          </a:p>
        </p:txBody>
      </p:sp>
      <p:pic>
        <p:nvPicPr>
          <p:cNvPr id="6" name="Picture 1" descr="iViettech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6976" y="966672"/>
            <a:ext cx="28733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226336" y="2082296"/>
            <a:ext cx="11389260" cy="4866238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Char char="-"/>
            </a:pPr>
            <a:endParaRPr lang="en-GB" dirty="0" smtClean="0">
              <a:solidFill>
                <a:sysClr val="windowText" lastClr="000000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000" b="1" u="sng" dirty="0" smtClean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MÔ TẢ NGHIỆP VỤ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2000" b="1" u="sng" dirty="0" smtClean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(DÀNH CHO KHÁCH HÀNG-USER):</a:t>
            </a:r>
          </a:p>
          <a:p>
            <a:pPr marL="0" indent="0">
              <a:buNone/>
            </a:pPr>
            <a:endParaRPr lang="en-GB" dirty="0" smtClean="0">
              <a:solidFill>
                <a:sysClr val="windowText" lastClr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GB" dirty="0">
              <a:solidFill>
                <a:sysClr val="windowText" lastClr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GB" dirty="0" smtClean="0">
              <a:solidFill>
                <a:sysClr val="windowText" lastClr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GB" dirty="0" smtClean="0">
              <a:solidFill>
                <a:sysClr val="windowText" lastClr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Tx/>
              <a:buChar char="-"/>
            </a:pPr>
            <a:endParaRPr lang="en-GB" dirty="0" smtClean="0">
              <a:solidFill>
                <a:sysClr val="windowText" lastClr="000000"/>
              </a:solidFill>
            </a:endParaRPr>
          </a:p>
          <a:p>
            <a:pPr>
              <a:buFontTx/>
              <a:buChar char="-"/>
            </a:pPr>
            <a:endParaRPr lang="en-GB" dirty="0">
              <a:solidFill>
                <a:sysClr val="windowText" lastClr="000000"/>
              </a:solidFill>
            </a:endParaRPr>
          </a:p>
          <a:p>
            <a:pPr>
              <a:buFontTx/>
              <a:buChar char="-"/>
            </a:pPr>
            <a:endParaRPr lang="en-GB" dirty="0" smtClean="0">
              <a:solidFill>
                <a:sysClr val="windowText" lastClr="000000"/>
              </a:solidFill>
            </a:endParaRPr>
          </a:p>
        </p:txBody>
      </p:sp>
      <p:pic>
        <p:nvPicPr>
          <p:cNvPr id="2050" name="Picture 2" descr="usecas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9823" y="2613068"/>
            <a:ext cx="6754805" cy="4032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98764" y="3427063"/>
            <a:ext cx="408080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Website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xây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dựng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mục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tiêu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nơi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trưng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bày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giới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thiệu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dịch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vụ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hỗ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trợ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khách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endParaRPr lang="en-US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endParaRPr lang="en-GB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Khách</a:t>
            </a:r>
            <a:r>
              <a:rPr lang="en-US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duyệt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website, </a:t>
            </a:r>
            <a:r>
              <a:rPr lang="en-GB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vi-V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 đã  ưng  ý một sản phẩm khách hàng kích vào hình sản phẩm hoặc tên để xem thông tin chi tiết về sản phẩm</a:t>
            </a:r>
            <a:r>
              <a:rPr lang="vi-VN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GB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 smtClean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 smtClean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giỏ</a:t>
            </a:r>
            <a:r>
              <a:rPr 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cung</a:t>
            </a:r>
            <a:r>
              <a:rPr 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tùy</a:t>
            </a:r>
            <a:r>
              <a:rPr 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xóa</a:t>
            </a:r>
            <a:r>
              <a:rPr 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giỏ</a:t>
            </a:r>
            <a:r>
              <a:rPr 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 </a:t>
            </a:r>
            <a:r>
              <a:rPr lang="en-US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xóa</a:t>
            </a:r>
            <a:r>
              <a:rPr 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r>
              <a:rPr lang="en-US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309474" y="2428402"/>
            <a:ext cx="2595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u="sng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CASE DIAGRAM:</a:t>
            </a:r>
          </a:p>
        </p:txBody>
      </p:sp>
    </p:spTree>
    <p:extLst>
      <p:ext uri="{BB962C8B-B14F-4D97-AF65-F5344CB8AC3E}">
        <p14:creationId xmlns:p14="http://schemas.microsoft.com/office/powerpoint/2010/main" val="695820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8074380" cy="1080938"/>
          </a:xfrm>
        </p:spPr>
        <p:txBody>
          <a:bodyPr/>
          <a:lstStyle/>
          <a:p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III.THIẾT KẾ WEBSITE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1" descr="iViettech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6976" y="966672"/>
            <a:ext cx="28733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3876342"/>
              </p:ext>
            </p:extLst>
          </p:nvPr>
        </p:nvGraphicFramePr>
        <p:xfrm>
          <a:off x="300311" y="2220687"/>
          <a:ext cx="4896840" cy="441338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448420"/>
                <a:gridCol w="2448420"/>
              </a:tblGrid>
              <a:tr h="367782">
                <a:tc rowSpan="5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Guest</a:t>
                      </a:r>
                      <a:endParaRPr lang="en-GB" sz="16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View </a:t>
                      </a:r>
                      <a:r>
                        <a:rPr lang="en-US" sz="1600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HomePage</a:t>
                      </a:r>
                      <a:endParaRPr lang="en-GB" sz="16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19050" marB="19050" anchor="b"/>
                </a:tc>
              </a:tr>
              <a:tr h="367782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View Product list </a:t>
                      </a:r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19050" marB="19050" anchor="b"/>
                </a:tc>
              </a:tr>
              <a:tr h="367782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View Product details</a:t>
                      </a:r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19050" marB="19050" anchor="ctr"/>
                </a:tc>
              </a:tr>
              <a:tr h="367782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Manage Shopping Cart </a:t>
                      </a:r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19050" marB="19050" anchor="b"/>
                </a:tc>
              </a:tr>
              <a:tr h="367782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Registration</a:t>
                      </a:r>
                      <a:endParaRPr lang="en-GB" sz="16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19050" marB="19050" anchor="b"/>
                </a:tc>
              </a:tr>
              <a:tr h="367782">
                <a:tc>
                  <a:txBody>
                    <a:bodyPr/>
                    <a:lstStyle/>
                    <a:p>
                      <a:pPr algn="l"/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algn="l"/>
                      <a:endParaRPr lang="en-GB" sz="16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19050" marB="19050" anchor="b"/>
                </a:tc>
              </a:tr>
              <a:tr h="367782">
                <a:tc rowSpan="6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Customer</a:t>
                      </a:r>
                      <a:endParaRPr lang="en-GB" sz="16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Login</a:t>
                      </a:r>
                      <a:endParaRPr lang="en-GB" sz="16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19050" marB="19050" anchor="b"/>
                </a:tc>
              </a:tr>
              <a:tr h="367782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Make Orders </a:t>
                      </a:r>
                      <a:endParaRPr lang="en-GB" sz="16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19050" marB="19050" anchor="b"/>
                </a:tc>
              </a:tr>
              <a:tr h="367782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Order Management</a:t>
                      </a:r>
                      <a:endParaRPr lang="en-GB" sz="16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19050" marB="19050" anchor="b"/>
                </a:tc>
              </a:tr>
              <a:tr h="367782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Online Payment</a:t>
                      </a:r>
                      <a:endParaRPr lang="en-GB" sz="16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19050" marB="19050" anchor="b"/>
                </a:tc>
              </a:tr>
              <a:tr h="367782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Logout</a:t>
                      </a:r>
                      <a:endParaRPr lang="en-GB" sz="16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19050" marB="19050" anchor="b"/>
                </a:tc>
              </a:tr>
              <a:tr h="367782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Add to cart </a:t>
                      </a:r>
                      <a:endParaRPr lang="en-GB" sz="16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8575" marR="28575" marT="19050" marB="19050" anchor="b"/>
                </a:tc>
              </a:tr>
            </a:tbl>
          </a:graphicData>
        </a:graphic>
      </p:graphicFrame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130507" y="4499572"/>
            <a:ext cx="10846180" cy="4420004"/>
          </a:xfrm>
        </p:spPr>
        <p:txBody>
          <a:bodyPr/>
          <a:lstStyle/>
          <a:p>
            <a:endParaRPr lang="en-GB" dirty="0"/>
          </a:p>
        </p:txBody>
      </p:sp>
      <p:pic>
        <p:nvPicPr>
          <p:cNvPr id="3074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3331" y="2351317"/>
            <a:ext cx="6612030" cy="4170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886424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8074380" cy="1080938"/>
          </a:xfrm>
        </p:spPr>
        <p:txBody>
          <a:bodyPr/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III.THIẾT KẾ WEBSITE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 smtClean="0"/>
              <a:t> </a:t>
            </a:r>
            <a:endParaRPr lang="en-GB" dirty="0"/>
          </a:p>
        </p:txBody>
      </p:sp>
      <p:pic>
        <p:nvPicPr>
          <p:cNvPr id="6" name="Picture 1" descr="iViettech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6976" y="966672"/>
            <a:ext cx="28733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9418879"/>
              </p:ext>
            </p:extLst>
          </p:nvPr>
        </p:nvGraphicFramePr>
        <p:xfrm>
          <a:off x="226341" y="2013317"/>
          <a:ext cx="11009014" cy="482388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582171"/>
                <a:gridCol w="1582171"/>
                <a:gridCol w="1582171"/>
                <a:gridCol w="1543331"/>
                <a:gridCol w="2256736"/>
                <a:gridCol w="2462434"/>
              </a:tblGrid>
              <a:tr h="27204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Story ID</a:t>
                      </a:r>
                      <a:endParaRPr lang="en-GB" sz="16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Story Name</a:t>
                      </a:r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Points</a:t>
                      </a:r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Name Of Dev</a:t>
                      </a:r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Start Date</a:t>
                      </a:r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End Date</a:t>
                      </a:r>
                      <a:endParaRPr lang="en-GB" sz="16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</a:tr>
              <a:tr h="272042">
                <a:tc>
                  <a:txBody>
                    <a:bodyPr/>
                    <a:lstStyle/>
                    <a:p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</a:tr>
              <a:tr h="2720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Sprint 1</a:t>
                      </a:r>
                      <a:endParaRPr lang="en-GB" sz="16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</a:tr>
              <a:tr h="516063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GB" sz="16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View </a:t>
                      </a:r>
                      <a:r>
                        <a:rPr lang="en-US" sz="1600" dirty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HomePage</a:t>
                      </a:r>
                      <a:endParaRPr lang="en-GB" sz="16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8-thg 11-18</a:t>
                      </a:r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15-thg 11-18</a:t>
                      </a:r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</a:tr>
              <a:tr h="516063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View Product list</a:t>
                      </a:r>
                      <a:endParaRPr lang="en-GB" sz="16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6-thg 11-18</a:t>
                      </a:r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18-thg 11-18</a:t>
                      </a:r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</a:tr>
              <a:tr h="516063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View Product details</a:t>
                      </a:r>
                      <a:endParaRPr lang="en-GB" sz="16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endParaRPr lang="en-GB" sz="16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19-thg 11-18</a:t>
                      </a:r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25-thg 11-18</a:t>
                      </a:r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</a:tr>
              <a:tr h="516063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Manage Shopping Cart </a:t>
                      </a:r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endParaRPr lang="en-GB" sz="16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26-thg 11-18</a:t>
                      </a:r>
                      <a:endParaRPr lang="en-GB" sz="16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29-thg 11-18</a:t>
                      </a:r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</a:tr>
              <a:tr h="27204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Sprint 2</a:t>
                      </a:r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</a:tr>
              <a:tr h="272042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Registration</a:t>
                      </a:r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30-thg 11-18</a:t>
                      </a:r>
                      <a:endParaRPr lang="en-GB" sz="16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3-thg 12-18</a:t>
                      </a:r>
                      <a:endParaRPr lang="en-GB" sz="16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</a:tr>
              <a:tr h="272042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Login</a:t>
                      </a:r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endParaRPr lang="en-GB" sz="16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4-thg 12-18</a:t>
                      </a:r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6-thg 12-18</a:t>
                      </a:r>
                      <a:endParaRPr lang="en-GB" sz="16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</a:tr>
              <a:tr h="272042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Logout</a:t>
                      </a:r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7-thg 12-18</a:t>
                      </a:r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9/12/2018</a:t>
                      </a:r>
                      <a:endParaRPr lang="en-GB" sz="16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</a:tr>
              <a:tr h="27204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Sprint 3</a:t>
                      </a:r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endParaRPr lang="en-GB" sz="16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</a:tr>
              <a:tr h="272042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Test</a:t>
                      </a:r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10-thg 12-18</a:t>
                      </a:r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12-thg 12-18</a:t>
                      </a:r>
                      <a:endParaRPr lang="en-GB" sz="16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</a:tr>
              <a:tr h="272042"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Fix</a:t>
                      </a:r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13-thg 12-18</a:t>
                      </a:r>
                      <a:endParaRPr lang="en-GB" sz="160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  <a:tc>
                  <a:txBody>
                    <a:bodyPr/>
                    <a:lstStyle/>
                    <a:p>
                      <a:pPr algn="r"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15-thg 12-18</a:t>
                      </a:r>
                      <a:endParaRPr lang="en-GB" sz="16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23625" marR="23625" marT="15750" marB="1575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45602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86828" y="2472675"/>
            <a:ext cx="10022186" cy="3599316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/>
          <a:lstStyle/>
          <a:p>
            <a:pPr marL="0" indent="0">
              <a:buNone/>
            </a:pPr>
            <a:r>
              <a:rPr lang="en-GB" dirty="0" smtClean="0"/>
              <a:t> </a:t>
            </a:r>
            <a:endParaRPr lang="en-GB" dirty="0"/>
          </a:p>
        </p:txBody>
      </p:sp>
      <p:pic>
        <p:nvPicPr>
          <p:cNvPr id="6" name="Picture 1" descr="iViettech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6976" y="966672"/>
            <a:ext cx="28733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681038" y="752475"/>
            <a:ext cx="8074025" cy="1081088"/>
          </a:xfrm>
        </p:spPr>
        <p:txBody>
          <a:bodyPr/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III.THIẾT KẾ WEBSITE</a:t>
            </a:r>
            <a:endParaRPr lang="en-GB" dirty="0"/>
          </a:p>
        </p:txBody>
      </p:sp>
      <p:sp>
        <p:nvSpPr>
          <p:cNvPr id="4" name="Rectangle 3"/>
          <p:cNvSpPr/>
          <p:nvPr/>
        </p:nvSpPr>
        <p:spPr>
          <a:xfrm>
            <a:off x="986828" y="2259834"/>
            <a:ext cx="10022186" cy="149274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HEADER</a:t>
            </a:r>
            <a:endParaRPr lang="en-GB" dirty="0"/>
          </a:p>
        </p:txBody>
      </p:sp>
      <p:sp>
        <p:nvSpPr>
          <p:cNvPr id="8" name="Rectangle 7"/>
          <p:cNvSpPr/>
          <p:nvPr/>
        </p:nvSpPr>
        <p:spPr>
          <a:xfrm>
            <a:off x="986828" y="5218360"/>
            <a:ext cx="10022186" cy="149274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FOOTER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45212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64249" y="5976366"/>
            <a:ext cx="9613861" cy="3599316"/>
          </a:xfrm>
        </p:spPr>
        <p:txBody>
          <a:bodyPr/>
          <a:lstStyle/>
          <a:p>
            <a:pPr marL="0" indent="0">
              <a:buNone/>
            </a:pPr>
            <a:r>
              <a:rPr lang="en-GB" dirty="0" smtClean="0"/>
              <a:t> </a:t>
            </a:r>
            <a:endParaRPr lang="en-GB" dirty="0"/>
          </a:p>
        </p:txBody>
      </p:sp>
      <p:pic>
        <p:nvPicPr>
          <p:cNvPr id="6" name="Picture 1" descr="iViettech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6976" y="966672"/>
            <a:ext cx="28733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81038" y="752475"/>
            <a:ext cx="8074025" cy="1081088"/>
          </a:xfrm>
        </p:spPr>
        <p:txBody>
          <a:bodyPr/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III.THIẾT KẾ WEBSITE</a:t>
            </a:r>
            <a:endParaRPr lang="en-GB" dirty="0"/>
          </a:p>
        </p:txBody>
      </p:sp>
      <p:pic>
        <p:nvPicPr>
          <p:cNvPr id="4097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003" y="3639523"/>
            <a:ext cx="5369687" cy="2901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8" name="Picture 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5038" y="3699848"/>
            <a:ext cx="5480050" cy="2781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/>
          <p:cNvSpPr/>
          <p:nvPr/>
        </p:nvSpPr>
        <p:spPr>
          <a:xfrm>
            <a:off x="429208" y="2267339"/>
            <a:ext cx="11065880" cy="111034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GIỚI THIỆU</a:t>
            </a:r>
            <a:endParaRPr lang="en-GB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70067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8074380" cy="1080938"/>
          </a:xfrm>
        </p:spPr>
        <p:txBody>
          <a:bodyPr/>
          <a:lstStyle/>
          <a:p>
            <a:r>
              <a:rPr lang="en-GB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IV.DEMO GIAO DIỆN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07116" y="4399122"/>
            <a:ext cx="16094077" cy="3699978"/>
          </a:xfrm>
        </p:spPr>
        <p:txBody>
          <a:bodyPr/>
          <a:lstStyle/>
          <a:p>
            <a:pPr marL="0" indent="0">
              <a:buNone/>
            </a:pPr>
            <a:r>
              <a:rPr lang="en-GB" dirty="0" smtClean="0"/>
              <a:t> </a:t>
            </a:r>
            <a:endParaRPr lang="en-GB" dirty="0"/>
          </a:p>
        </p:txBody>
      </p:sp>
      <p:pic>
        <p:nvPicPr>
          <p:cNvPr id="6" name="Picture 1" descr="iViettech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6976" y="966672"/>
            <a:ext cx="2873375" cy="65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18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558" y="2067012"/>
            <a:ext cx="9184504" cy="45922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88571802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78</TotalTime>
  <Words>473</Words>
  <Application>Microsoft Office PowerPoint</Application>
  <PresentationFormat>Widescreen</PresentationFormat>
  <Paragraphs>138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Times New Roman</vt:lpstr>
      <vt:lpstr>Trebuchet MS</vt:lpstr>
      <vt:lpstr>Berlin</vt:lpstr>
      <vt:lpstr>TAKOSAN SHOPPING Website E-commerce chuyên thời trang phượt </vt:lpstr>
      <vt:lpstr>NỘI DUNG</vt:lpstr>
      <vt:lpstr>I.GIỚI THIỆU TỔNG QUÁT</vt:lpstr>
      <vt:lpstr>II.PHÂN TÍCH HỆ THỐNG</vt:lpstr>
      <vt:lpstr>III.THIẾT KẾ WEBSITE</vt:lpstr>
      <vt:lpstr>III.THIẾT KẾ WEBSITE</vt:lpstr>
      <vt:lpstr>III.THIẾT KẾ WEBSITE</vt:lpstr>
      <vt:lpstr>III.THIẾT KẾ WEBSITE</vt:lpstr>
      <vt:lpstr>IV.DEMO GIAO DIỆN</vt:lpstr>
      <vt:lpstr>IV.DEMO GIAO DIỆN</vt:lpstr>
      <vt:lpstr>IV.DEMO GIAO DIỆN</vt:lpstr>
      <vt:lpstr>IV.DEMO GIAO DIỆN</vt:lpstr>
      <vt:lpstr>IV.DEMO GIAO DIỆN</vt:lpstr>
      <vt:lpstr>IV.DEMO GIAO DIỆN</vt:lpstr>
      <vt:lpstr>IV.DEMO GIAO DIỆN</vt:lpstr>
      <vt:lpstr>IV.DEMO GIAO DIỆN</vt:lpstr>
      <vt:lpstr>IV.DEMO GIAO DIỆN</vt:lpstr>
      <vt:lpstr>V.TRIỂN KHAI</vt:lpstr>
      <vt:lpstr>VI.KẾT QUẢ ĐẠT ĐƯỢC, KẾT LUẬN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Admin</cp:lastModifiedBy>
  <cp:revision>9</cp:revision>
  <dcterms:created xsi:type="dcterms:W3CDTF">2018-12-17T12:35:49Z</dcterms:created>
  <dcterms:modified xsi:type="dcterms:W3CDTF">2018-12-17T13:54:38Z</dcterms:modified>
</cp:coreProperties>
</file>

<file path=docProps/thumbnail.jpeg>
</file>